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el-GR" dirty="0">
                <a:latin typeface="Comic Sans MS" pitchFamily="66" charset="0"/>
              </a:rPr>
              <a:t>  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4760" cy="4572000"/>
          </a:xfrm>
        </p:spPr>
        <p:txBody>
          <a:bodyPr anchor="b">
            <a:normAutofit lnSpcReduction="1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algn="just">
              <a:buNone/>
            </a:pPr>
            <a:r>
              <a:rPr lang="el-GR" sz="1600" dirty="0"/>
              <a:t>Σάββατο 8 Ιουνίου 2019</a:t>
            </a:r>
          </a:p>
          <a:p>
            <a:pPr>
              <a:buNone/>
            </a:pPr>
            <a:r>
              <a:rPr lang="el-GR" sz="1600" dirty="0"/>
              <a:t>Εθνική Βιβλιοθήκη της Ελλάδος</a:t>
            </a:r>
          </a:p>
          <a:p>
            <a:pPr>
              <a:buNone/>
            </a:pPr>
            <a:r>
              <a:rPr lang="el-GR" sz="1600" dirty="0"/>
              <a:t>Κέντρο Πολιτισμού Ίδρυμα Σταύρος Νιάρχος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2991CB95-BAE0-41A9-A40A-0B48D8542B19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162" y="1052736"/>
            <a:ext cx="3409206" cy="51194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                                  </a:t>
            </a:r>
            <a:r>
              <a:rPr lang="el-GR" b="1" dirty="0" err="1"/>
              <a:t>προγραμμα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55000" lnSpcReduction="20000"/>
          </a:bodyPr>
          <a:lstStyle/>
          <a:p>
            <a:pPr algn="ctr">
              <a:buNone/>
            </a:pPr>
            <a:r>
              <a:rPr lang="el-GR" sz="2500" dirty="0" smtClean="0"/>
              <a:t>  </a:t>
            </a:r>
            <a:r>
              <a:rPr lang="el-GR" sz="2200" dirty="0"/>
              <a:t>Σχολεία </a:t>
            </a:r>
            <a:r>
              <a:rPr lang="el-GR" sz="2200" dirty="0" smtClean="0"/>
              <a:t>Πρωτοβάθμιας  Εκπαίδευσης   </a:t>
            </a:r>
            <a:endParaRPr lang="en-US" sz="2200" dirty="0" smtClean="0"/>
          </a:p>
          <a:p>
            <a:pPr algn="ctr">
              <a:buNone/>
            </a:pPr>
            <a:r>
              <a:rPr lang="en-US" sz="2500" dirty="0" smtClean="0"/>
              <a:t>B</a:t>
            </a:r>
            <a:r>
              <a:rPr lang="el-GR" sz="2500" dirty="0" smtClean="0"/>
              <a:t>΄ Αθήνας </a:t>
            </a:r>
            <a:r>
              <a:rPr lang="en-US" sz="2500" dirty="0" smtClean="0"/>
              <a:t>  </a:t>
            </a:r>
            <a:endParaRPr lang="el-GR" sz="2500" dirty="0"/>
          </a:p>
          <a:p>
            <a:pPr algn="ctr">
              <a:buNone/>
            </a:pPr>
            <a:r>
              <a:rPr lang="el-GR" sz="2500" dirty="0"/>
              <a:t>   Διάρκεια Συνεδριών: </a:t>
            </a:r>
            <a:r>
              <a:rPr lang="el-GR" sz="2500" dirty="0" smtClean="0"/>
              <a:t>13:00 </a:t>
            </a:r>
            <a:r>
              <a:rPr lang="el-GR" sz="2500" dirty="0"/>
              <a:t>– </a:t>
            </a:r>
            <a:r>
              <a:rPr lang="el-GR" sz="2500" dirty="0" smtClean="0"/>
              <a:t>16:00 </a:t>
            </a:r>
            <a:endParaRPr lang="el-GR" sz="2200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2192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1900" b="1" dirty="0" smtClean="0"/>
              <a:t>13:00 </a:t>
            </a:r>
            <a:r>
              <a:rPr lang="el-GR" sz="1900" b="1" dirty="0"/>
              <a:t>– </a:t>
            </a:r>
            <a:r>
              <a:rPr lang="el-GR" sz="1900" b="1" dirty="0" smtClean="0"/>
              <a:t>13:15  </a:t>
            </a:r>
            <a:r>
              <a:rPr lang="el-GR" sz="1900" dirty="0" smtClean="0"/>
              <a:t>Προσέλευση</a:t>
            </a:r>
            <a:r>
              <a:rPr lang="el-GR" sz="1900" b="1" dirty="0" smtClean="0"/>
              <a:t> </a:t>
            </a:r>
            <a:r>
              <a:rPr lang="en-US" sz="1900" b="1" dirty="0" smtClean="0"/>
              <a:t>(</a:t>
            </a:r>
            <a:r>
              <a:rPr lang="el-GR" sz="1900" b="1" dirty="0" smtClean="0"/>
              <a:t>Αίθουσα Πύργου Βιβλίων)</a:t>
            </a: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sz="1900" b="1" dirty="0" smtClean="0"/>
              <a:t>13:15 – 13:30</a:t>
            </a:r>
            <a:r>
              <a:rPr lang="el-GR" sz="1900" dirty="0" smtClean="0"/>
              <a:t> -Χαιρετισμοί -Χωρισμός σε αίθουσες</a:t>
            </a:r>
            <a:endParaRPr lang="el-GR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1900" b="1" dirty="0" smtClean="0"/>
              <a:t>13:30 </a:t>
            </a:r>
            <a:r>
              <a:rPr lang="el-GR" sz="1900" b="1" dirty="0"/>
              <a:t>– </a:t>
            </a:r>
            <a:r>
              <a:rPr lang="el-GR" sz="1900" b="1" dirty="0" smtClean="0"/>
              <a:t>16:00 </a:t>
            </a:r>
            <a:r>
              <a:rPr lang="el-GR" sz="1900" dirty="0"/>
              <a:t>Παράλληλες Συνεδρίες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1900" dirty="0"/>
          </a:p>
          <a:p>
            <a:pPr marL="0" indent="0" algn="just">
              <a:buNone/>
            </a:pPr>
            <a:r>
              <a:rPr lang="el-GR" sz="1900" dirty="0"/>
              <a:t>     </a:t>
            </a:r>
            <a:r>
              <a:rPr lang="el-GR" sz="1900" b="1" dirty="0"/>
              <a:t>Αίθουσα </a:t>
            </a:r>
            <a:r>
              <a:rPr lang="el-GR" sz="1900" b="1" dirty="0" smtClean="0"/>
              <a:t>ΠΥΡΓΟΥ ΒΙΒΛΙΩΝ</a:t>
            </a:r>
            <a:endParaRPr lang="el-GR" sz="1900" b="1" dirty="0"/>
          </a:p>
          <a:p>
            <a:pPr marL="0" indent="0" algn="just">
              <a:buNone/>
            </a:pPr>
            <a:r>
              <a:rPr lang="el-GR" sz="1900" b="1" dirty="0"/>
              <a:t>     Νοηματική </a:t>
            </a:r>
            <a:r>
              <a:rPr lang="el-GR" sz="1900" b="1" dirty="0" smtClean="0"/>
              <a:t>Ανάγνωση- Αυθόρμητος Λόγος: </a:t>
            </a:r>
            <a:endParaRPr lang="el-GR" sz="1900" b="1" dirty="0"/>
          </a:p>
          <a:p>
            <a:pPr marL="0" indent="0" algn="just">
              <a:buNone/>
            </a:pPr>
            <a:r>
              <a:rPr lang="el-GR" sz="1900" b="1" dirty="0"/>
              <a:t>     </a:t>
            </a:r>
            <a:r>
              <a:rPr lang="el-GR" sz="1900" dirty="0" smtClean="0"/>
              <a:t>1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Παπάγου, 8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Κηφισιάς,</a:t>
            </a:r>
          </a:p>
          <a:p>
            <a:pPr marL="0" indent="0" algn="just">
              <a:buNone/>
            </a:pPr>
            <a:r>
              <a:rPr lang="el-GR" sz="1900" dirty="0" smtClean="0"/>
              <a:t>      Δ.Σ. Φιλοθέης,  3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 Ν. Ψυχικού,</a:t>
            </a:r>
          </a:p>
          <a:p>
            <a:pPr marL="0" indent="0" algn="just">
              <a:buNone/>
            </a:pPr>
            <a:r>
              <a:rPr lang="el-GR" sz="1900" dirty="0" smtClean="0"/>
              <a:t>    Ιδιωτικό Δ.Σ. Ελληνογαλλική Σχολή  Άγιος Ιωσήφ</a:t>
            </a:r>
          </a:p>
          <a:p>
            <a:pPr marL="0" indent="0" algn="just">
              <a:buNone/>
            </a:pPr>
            <a:r>
              <a:rPr lang="el-GR" sz="1900" dirty="0" smtClean="0"/>
              <a:t>     </a:t>
            </a:r>
            <a:endParaRPr lang="el-GR" sz="1900" b="1" dirty="0" smtClean="0"/>
          </a:p>
          <a:p>
            <a:pPr marL="0" indent="0" algn="just">
              <a:buNone/>
            </a:pPr>
            <a:r>
              <a:rPr lang="el-GR" sz="1900" dirty="0" smtClean="0"/>
              <a:t>     </a:t>
            </a:r>
            <a:endParaRPr lang="el-GR" sz="1900" dirty="0"/>
          </a:p>
          <a:p>
            <a:pPr marL="0" indent="0" algn="just">
              <a:buNone/>
            </a:pPr>
            <a:r>
              <a:rPr lang="el-GR" sz="1900" dirty="0" smtClean="0"/>
              <a:t>      </a:t>
            </a:r>
            <a:r>
              <a:rPr lang="el-GR" sz="1900" b="1" dirty="0"/>
              <a:t>Αίθουσα </a:t>
            </a:r>
            <a:r>
              <a:rPr lang="en-US" sz="1900" b="1" dirty="0" smtClean="0"/>
              <a:t>MAKER SPACE</a:t>
            </a:r>
            <a:endParaRPr lang="el-GR" sz="1900" b="1" dirty="0"/>
          </a:p>
          <a:p>
            <a:pPr marL="0" indent="0" algn="just">
              <a:buNone/>
            </a:pPr>
            <a:r>
              <a:rPr lang="el-GR" sz="1900" b="1" dirty="0"/>
              <a:t>     Νοηματική </a:t>
            </a:r>
            <a:r>
              <a:rPr lang="el-GR" sz="1900" b="1" dirty="0" smtClean="0"/>
              <a:t>Ανάγνωση-</a:t>
            </a:r>
            <a:r>
              <a:rPr lang="el-GR" sz="1900" dirty="0" smtClean="0"/>
              <a:t> </a:t>
            </a:r>
            <a:r>
              <a:rPr lang="el-GR" sz="1900" b="1" dirty="0" smtClean="0"/>
              <a:t>Αυθόρμητος Λόγος:</a:t>
            </a:r>
            <a:endParaRPr lang="el-GR" sz="1900" b="1" dirty="0"/>
          </a:p>
          <a:p>
            <a:pPr marL="0" indent="0" algn="just">
              <a:buNone/>
            </a:pPr>
            <a:r>
              <a:rPr lang="el-GR" sz="1900" dirty="0" smtClean="0"/>
              <a:t>     Δ.Σ. Ψυχικού, Σχολή Μωραΐτη, 8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Αγίας Παρασκευής </a:t>
            </a:r>
          </a:p>
          <a:p>
            <a:pPr marL="0" indent="0" algn="just">
              <a:buNone/>
            </a:pPr>
            <a:endParaRPr lang="el-GR" sz="1900" dirty="0"/>
          </a:p>
          <a:p>
            <a:pPr algn="just">
              <a:buNone/>
            </a:pPr>
            <a:r>
              <a:rPr lang="en-US" sz="1900" b="1" dirty="0" smtClean="0"/>
              <a:t>      </a:t>
            </a:r>
            <a:r>
              <a:rPr lang="el-GR" sz="1900" b="1" dirty="0" smtClean="0"/>
              <a:t>                    </a:t>
            </a:r>
            <a:r>
              <a:rPr lang="en-US" sz="1900" b="1" dirty="0" smtClean="0"/>
              <a:t> </a:t>
            </a:r>
            <a:r>
              <a:rPr lang="el-GR" sz="1900" b="1" dirty="0" smtClean="0"/>
              <a:t>Συζήτηση </a:t>
            </a:r>
            <a:r>
              <a:rPr lang="el-GR" sz="1900" b="1" dirty="0"/>
              <a:t>της Γυάλας </a:t>
            </a:r>
            <a:endParaRPr lang="el-GR" sz="1900" b="1" dirty="0" smtClean="0"/>
          </a:p>
          <a:p>
            <a:pPr algn="just">
              <a:buNone/>
            </a:pPr>
            <a:r>
              <a:rPr lang="en-US" sz="1900" b="1" dirty="0" smtClean="0"/>
              <a:t>     </a:t>
            </a:r>
            <a:r>
              <a:rPr lang="el-GR" sz="1900" b="1" dirty="0" smtClean="0"/>
              <a:t>                   </a:t>
            </a:r>
            <a:r>
              <a:rPr lang="en-US" sz="1900" b="1" dirty="0" smtClean="0"/>
              <a:t> </a:t>
            </a:r>
            <a:r>
              <a:rPr lang="el-GR" sz="1900" b="1" dirty="0" smtClean="0"/>
              <a:t> </a:t>
            </a:r>
            <a:r>
              <a:rPr lang="el-GR" sz="1900" dirty="0" smtClean="0"/>
              <a:t>(</a:t>
            </a:r>
            <a:r>
              <a:rPr lang="el-GR" sz="1900" dirty="0"/>
              <a:t>Αίθουσα Πύργου Βιβλίων)</a:t>
            </a:r>
          </a:p>
          <a:p>
            <a:pPr marL="0" indent="0" algn="just">
              <a:buNone/>
            </a:pPr>
            <a:r>
              <a:rPr lang="el-GR" sz="1900" dirty="0"/>
              <a:t>    </a:t>
            </a:r>
            <a:r>
              <a:rPr lang="el-GR" sz="1900" dirty="0" smtClean="0"/>
              <a:t>1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Παπάγου, 8</a:t>
            </a:r>
            <a:r>
              <a:rPr lang="el-GR" sz="1900" baseline="30000" dirty="0" smtClean="0"/>
              <a:t>ο</a:t>
            </a:r>
            <a:r>
              <a:rPr lang="el-GR" sz="1900" dirty="0" smtClean="0"/>
              <a:t> Δ.Σ. Κηφισιάς, Δ.Σ. Φιλοθέης, Δ.Σ. Ψυχικού,           </a:t>
            </a:r>
          </a:p>
          <a:p>
            <a:pPr marL="0" indent="0" algn="just">
              <a:buNone/>
            </a:pPr>
            <a:r>
              <a:rPr lang="el-GR" sz="1800" smtClean="0"/>
              <a:t>     </a:t>
            </a:r>
            <a:r>
              <a:rPr lang="el-GR" sz="1800" dirty="0" smtClean="0"/>
              <a:t>Ιδιωτικό Δ.Σ. Ελληνογαλλική Σχολή  Άγιος Ιωσήφ</a:t>
            </a:r>
            <a:endParaRPr lang="el-GR" sz="1800" dirty="0"/>
          </a:p>
          <a:p>
            <a:pPr algn="just">
              <a:buFont typeface="Arial" panose="020B0604020202020204" pitchFamily="34" charset="0"/>
              <a:buChar char="•"/>
            </a:pPr>
            <a:endParaRPr lang="el-GR" sz="1800" b="1" dirty="0"/>
          </a:p>
          <a:p>
            <a:pPr>
              <a:buFont typeface="Arial" panose="020B0604020202020204" pitchFamily="34" charset="0"/>
              <a:buChar char="•"/>
            </a:pPr>
            <a:endParaRPr lang="el-GR" sz="1800" b="1" dirty="0"/>
          </a:p>
          <a:p>
            <a:pPr>
              <a:buNone/>
            </a:pPr>
            <a:endParaRPr lang="el-GR" sz="1800" b="1" dirty="0"/>
          </a:p>
          <a:p>
            <a:pPr>
              <a:buNone/>
            </a:pPr>
            <a:r>
              <a:rPr lang="el-GR" sz="1800" b="1" dirty="0"/>
              <a:t>     </a:t>
            </a:r>
          </a:p>
          <a:p>
            <a:pPr>
              <a:buNone/>
            </a:pPr>
            <a:r>
              <a:rPr lang="el-GR" sz="1800" b="1" dirty="0"/>
              <a:t>     </a:t>
            </a:r>
            <a:endParaRPr lang="el-GR" sz="1800" dirty="0"/>
          </a:p>
          <a:p>
            <a:pPr>
              <a:buNone/>
            </a:pPr>
            <a:endParaRPr lang="el-GR" sz="1400" dirty="0"/>
          </a:p>
          <a:p>
            <a:pPr>
              <a:buNone/>
            </a:pP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158</Words>
  <Application>Microsoft Office PowerPoint</Application>
  <PresentationFormat>Προβολή στην οθόνη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Century Schoolbook</vt:lpstr>
      <vt:lpstr>Comic Sans MS</vt:lpstr>
      <vt:lpstr>Wingdings</vt:lpstr>
      <vt:lpstr>Wingdings 2</vt:lpstr>
      <vt:lpstr>Προεξοχή</vt:lpstr>
      <vt:lpstr>   </vt:lpstr>
      <vt:lpstr>                                  προγραμμα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Lou Kos</cp:lastModifiedBy>
  <cp:revision>28</cp:revision>
  <cp:lastPrinted>2019-05-27T12:14:24Z</cp:lastPrinted>
  <dcterms:created xsi:type="dcterms:W3CDTF">2018-05-17T06:12:25Z</dcterms:created>
  <dcterms:modified xsi:type="dcterms:W3CDTF">2019-06-05T08:13:01Z</dcterms:modified>
</cp:coreProperties>
</file>